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7559675" cy="10691813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pic>
        <p:nvPicPr>
          <p:cNvPr id="38" name="Εικόνα 37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9" name="Εικόνα 38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457200" y="27324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pic>
        <p:nvPicPr>
          <p:cNvPr id="77" name="Εικόνα 76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8" name="Εικόνα 77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subTitle"/>
          </p:nvPr>
        </p:nvSpPr>
        <p:spPr>
          <a:xfrm>
            <a:off x="457200" y="27324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1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pic>
        <p:nvPicPr>
          <p:cNvPr id="117" name="Εικόνα 116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18" name="Εικόνα 117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24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63A3-5207-4D80-8545-6EEB2AA4CF3C}" type="datetimeFigureOut">
              <a:rPr lang="el-GR" smtClean="0"/>
              <a:t>24/2/2016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C827D-5576-4689-84A7-9787CC2158B4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l-GR" sz="4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Kλικ για επεξεργασία του τίτλου</a:t>
            </a:r>
            <a:endParaRPr lang="el-G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l-G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Πατήστε για επεξεργασία της μορφής κειμένου διάρθρωσης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l-G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Δεύτερο επίπεδο διάρθρωσης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l-G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Τρίτο επίπεδο διάρθρωσης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l-G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Τέταρτο επίπεδο διάρθρωσης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l-G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Πέμπτο επίπεδο διάρθρωσης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l-G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Έκτο επίπεδο διάρθρωσης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l-G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Έβδομο επίπεδο διάρθρωσηςKλικ για επεξεργασία των στυλ του υποδείγματος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l-GR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Δεύτερου επιπέδου</a:t>
            </a:r>
            <a:endParaRPr lang="el-G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l-GR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Τρίτου επιπέδου</a:t>
            </a:r>
            <a:endParaRPr lang="el-G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600200" lvl="3" indent="-2282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l-G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Τέταρτου επιπέδου</a:t>
            </a:r>
            <a:endParaRPr lang="el-G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057400" lvl="4" indent="-228240">
              <a:lnSpc>
                <a:spcPct val="100000"/>
              </a:lnSpc>
              <a:buClr>
                <a:srgbClr val="000000"/>
              </a:buClr>
              <a:buFont typeface="Arial"/>
              <a:buChar char="»"/>
            </a:pPr>
            <a:r>
              <a:rPr lang="el-G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Πέμπτου επιπέδου</a:t>
            </a:r>
            <a:endParaRPr lang="el-G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l-GR" sz="12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16/2/2016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l-GR" sz="2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31FEEB91-F28B-4FB1-95C0-DEC8A7573EF6}" type="slidenum">
              <a:rPr lang="el-GR" sz="12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dt"/>
          </p:nvPr>
        </p:nvSpPr>
        <p:spPr>
          <a:xfrm>
            <a:off x="457200" y="6247440"/>
            <a:ext cx="2130120" cy="473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l-GR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&lt;ημερομηνία/ώρα&gt;</a:t>
            </a:r>
          </a:p>
        </p:txBody>
      </p:sp>
      <p:sp>
        <p:nvSpPr>
          <p:cNvPr id="80" name="PlaceHolder 2"/>
          <p:cNvSpPr>
            <a:spLocks noGrp="1"/>
          </p:cNvSpPr>
          <p:nvPr>
            <p:ph type="ftr"/>
          </p:nvPr>
        </p:nvSpPr>
        <p:spPr>
          <a:xfrm>
            <a:off x="3126960" y="6247440"/>
            <a:ext cx="2898360" cy="4730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l-GR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&lt;υποσέλιδο&gt;</a:t>
            </a:r>
          </a:p>
        </p:txBody>
      </p:sp>
      <p:sp>
        <p:nvSpPr>
          <p:cNvPr id="81" name="PlaceHolder 3"/>
          <p:cNvSpPr>
            <a:spLocks noGrp="1"/>
          </p:cNvSpPr>
          <p:nvPr>
            <p:ph type="sldNum"/>
          </p:nvPr>
        </p:nvSpPr>
        <p:spPr>
          <a:xfrm>
            <a:off x="6555960" y="6247440"/>
            <a:ext cx="2130120" cy="4730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6782E504-941A-4B40-9BD8-4F8756522649}" type="slidenum">
              <a:rPr lang="el-GR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82" name="Εικόνα 81"/>
          <p:cNvPicPr/>
          <p:nvPr/>
        </p:nvPicPr>
        <p:blipFill>
          <a:blip r:embed="rId14"/>
          <a:stretch/>
        </p:blipFill>
        <p:spPr>
          <a:xfrm>
            <a:off x="-32400" y="0"/>
            <a:ext cx="9240120" cy="6890760"/>
          </a:xfrm>
          <a:prstGeom prst="rect">
            <a:avLst/>
          </a:prstGeom>
          <a:ln>
            <a:noFill/>
          </a:ln>
        </p:spPr>
      </p:pic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l-GR" sz="2630" strike="noStrike" spc="-1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DejaVu Sans"/>
              </a:rPr>
              <a:t>Πατήστε για επεξεργασία της μορφής κειμένου διάρθρωσης</a:t>
            </a:r>
          </a:p>
          <a:p>
            <a:pPr lvl="1" algn="ctr"/>
            <a:r>
              <a:rPr lang="el-GR" sz="2390" strike="noStrike" spc="-1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DejaVu Sans"/>
              </a:rPr>
              <a:t>Δεύτερο επίπεδο διάρθρωσης</a:t>
            </a:r>
          </a:p>
          <a:p>
            <a:pPr lvl="2" algn="ctr"/>
            <a:r>
              <a:rPr lang="el-GR" sz="2160" strike="noStrike" spc="-1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DejaVu Sans"/>
              </a:rPr>
              <a:t>Τρίτο επίπεδο διάρθρωσης</a:t>
            </a:r>
          </a:p>
          <a:p>
            <a:pPr lvl="3" algn="ctr"/>
            <a:r>
              <a:rPr lang="el-GR" sz="1960" strike="noStrike" spc="-1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DejaVu Sans"/>
              </a:rPr>
              <a:t>Τέταρτο επίπεδο διάρθρωσης</a:t>
            </a:r>
          </a:p>
          <a:p>
            <a:pPr lvl="4" algn="ctr"/>
            <a:r>
              <a:rPr lang="el-GR" sz="1779" strike="noStrike" spc="-1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DejaVu Sans"/>
              </a:rPr>
              <a:t>Πέμπτο επίπεδο διάρθρωσης</a:t>
            </a:r>
          </a:p>
          <a:p>
            <a:pPr lvl="5" algn="ctr"/>
            <a:r>
              <a:rPr lang="el-GR" sz="1610" strike="noStrike" spc="-1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DejaVu Sans"/>
              </a:rPr>
              <a:t>Έκτο επίπεδο διάρθρωσης</a:t>
            </a:r>
          </a:p>
          <a:p>
            <a:pPr lvl="6" algn="ctr"/>
            <a:r>
              <a:rPr lang="el-GR" sz="1460" strike="noStrike" spc="-1">
                <a:solidFill>
                  <a:srgbClr val="666666"/>
                </a:solidFill>
                <a:uFill>
                  <a:solidFill>
                    <a:srgbClr val="FFFFFF"/>
                  </a:solidFill>
                </a:uFill>
                <a:latin typeface="DejaVu Sans"/>
              </a:rPr>
              <a:t>Έβδομο επίπεδο διάρθρωσης</a:t>
            </a:r>
          </a:p>
        </p:txBody>
      </p:sp>
      <p:sp>
        <p:nvSpPr>
          <p:cNvPr id="84" name="PlaceHolder 5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l-GR" sz="409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DejaVu Sans"/>
              </a:rPr>
              <a:t>Πατήστε για επεξεργασία της μορφής κειμένου του τίτλου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685800" y="0"/>
            <a:ext cx="7772040" cy="18568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l-GR" sz="4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war of peace</a:t>
            </a:r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/>
            <a:endParaRPr lang="el-G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1" name="3 - Εικόνα"/>
          <p:cNvPicPr/>
          <p:nvPr/>
        </p:nvPicPr>
        <p:blipFill>
          <a:blip r:embed="rId2"/>
          <a:stretch/>
        </p:blipFill>
        <p:spPr>
          <a:xfrm>
            <a:off x="642960" y="1857240"/>
            <a:ext cx="7857720" cy="4071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pic>
        <p:nvPicPr>
          <p:cNvPr id="149" name="3 - Θέση περιεχομένου"/>
          <p:cNvPicPr/>
          <p:nvPr/>
        </p:nvPicPr>
        <p:blipFill>
          <a:blip r:embed="rId2"/>
          <a:stretch/>
        </p:blipFill>
        <p:spPr>
          <a:xfrm>
            <a:off x="1214280" y="1857240"/>
            <a:ext cx="7000560" cy="40003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457200" y="1600200"/>
            <a:ext cx="8257680" cy="5257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</a:pP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world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of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imagination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,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castle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were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Archer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Queen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,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Alexander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,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Steve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Barbarian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king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lang="en-GB" sz="320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</a:pPr>
            <a:r>
              <a:rPr lang="en-GB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</a:t>
            </a:r>
            <a:r>
              <a:rPr lang="en-GB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ived…</a:t>
            </a:r>
            <a:endParaRPr lang="el-GR" sz="2630" strike="noStrike" spc="-1" dirty="0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  <a:p>
            <a:pPr marL="343080" indent="-342720">
              <a:lnSpc>
                <a:spcPct val="100000"/>
              </a:lnSpc>
            </a:pPr>
            <a:endParaRPr lang="el-GR" sz="2630" strike="noStrike" spc="-1" dirty="0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pic>
        <p:nvPicPr>
          <p:cNvPr id="124" name="3 - Θέση περιεχομένου"/>
          <p:cNvPicPr/>
          <p:nvPr/>
        </p:nvPicPr>
        <p:blipFill>
          <a:blip r:embed="rId2"/>
          <a:stretch/>
        </p:blipFill>
        <p:spPr>
          <a:xfrm>
            <a:off x="5357880" y="4000680"/>
            <a:ext cx="3274920" cy="2285640"/>
          </a:xfrm>
          <a:prstGeom prst="rect">
            <a:avLst/>
          </a:prstGeom>
          <a:ln>
            <a:noFill/>
          </a:ln>
        </p:spPr>
      </p:pic>
      <p:pic>
        <p:nvPicPr>
          <p:cNvPr id="125" name="6 - Εικόνα"/>
          <p:cNvPicPr/>
          <p:nvPr/>
        </p:nvPicPr>
        <p:blipFill>
          <a:blip r:embed="rId3"/>
          <a:stretch/>
        </p:blipFill>
        <p:spPr>
          <a:xfrm>
            <a:off x="3071880" y="4071960"/>
            <a:ext cx="2304720" cy="2214360"/>
          </a:xfrm>
          <a:prstGeom prst="rect">
            <a:avLst/>
          </a:prstGeom>
          <a:ln>
            <a:noFill/>
          </a:ln>
        </p:spPr>
      </p:pic>
      <p:pic>
        <p:nvPicPr>
          <p:cNvPr id="126" name="7 - Εικόνα"/>
          <p:cNvPicPr/>
          <p:nvPr/>
        </p:nvPicPr>
        <p:blipFill>
          <a:blip r:embed="rId4"/>
          <a:stretch/>
        </p:blipFill>
        <p:spPr>
          <a:xfrm>
            <a:off x="3571920" y="2643120"/>
            <a:ext cx="2857320" cy="1314000"/>
          </a:xfrm>
          <a:prstGeom prst="rect">
            <a:avLst/>
          </a:prstGeom>
          <a:ln>
            <a:noFill/>
          </a:ln>
        </p:spPr>
      </p:pic>
      <p:pic>
        <p:nvPicPr>
          <p:cNvPr id="127" name="8 - Εικόνα"/>
          <p:cNvPicPr/>
          <p:nvPr/>
        </p:nvPicPr>
        <p:blipFill>
          <a:blip r:embed="rId5"/>
          <a:stretch/>
        </p:blipFill>
        <p:spPr>
          <a:xfrm>
            <a:off x="571320" y="4214880"/>
            <a:ext cx="2466720" cy="1990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</a:pPr>
            <a:r>
              <a:rPr lang="el-G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weather was hot . Around the castle there were a forest and a lake.</a:t>
            </a:r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pic>
        <p:nvPicPr>
          <p:cNvPr id="130" name="3 - Εικόνα"/>
          <p:cNvPicPr/>
          <p:nvPr/>
        </p:nvPicPr>
        <p:blipFill>
          <a:blip r:embed="rId2"/>
          <a:stretch/>
        </p:blipFill>
        <p:spPr>
          <a:xfrm>
            <a:off x="500040" y="2629080"/>
            <a:ext cx="8286480" cy="3800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3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Archer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Queen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was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beautiful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cool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She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jumped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killed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bad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people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She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could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beat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continu</a:t>
            </a:r>
            <a:r>
              <a:rPr lang="en-GB" sz="320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ousl</a:t>
            </a:r>
            <a:r>
              <a:rPr lang="el-GR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y 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lot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of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time</a:t>
            </a:r>
            <a:r>
              <a:rPr lang="en-GB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</a:t>
            </a:r>
            <a:r>
              <a:rPr lang="el-GR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She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was </a:t>
            </a:r>
            <a:r>
              <a:rPr lang="el-GR" sz="320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trying</a:t>
            </a:r>
            <a:r>
              <a:rPr lang="el-GR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to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save</a:t>
            </a:r>
            <a:r>
              <a:rPr lang="el-GR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world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endParaRPr lang="el-GR" sz="2630" strike="noStrike" spc="-1" dirty="0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pic>
        <p:nvPicPr>
          <p:cNvPr id="133" name="4 - Εικόνα"/>
          <p:cNvPicPr/>
          <p:nvPr/>
        </p:nvPicPr>
        <p:blipFill>
          <a:blip r:embed="rId2"/>
          <a:stretch/>
        </p:blipFill>
        <p:spPr>
          <a:xfrm>
            <a:off x="1071360" y="3714840"/>
            <a:ext cx="7062480" cy="28573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l-GR" sz="4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35" name="TextShape 2"/>
          <p:cNvSpPr txBox="1"/>
          <p:nvPr/>
        </p:nvSpPr>
        <p:spPr>
          <a:xfrm>
            <a:off x="285840" y="1285920"/>
            <a:ext cx="8429400" cy="48398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Alexander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was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strong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brave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was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trying</a:t>
            </a:r>
            <a:endParaRPr lang="el-GR" sz="2630" strike="noStrike" spc="-1" dirty="0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to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save</a:t>
            </a:r>
            <a:r>
              <a:rPr lang="el-GR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world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.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killed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bad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people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endParaRPr lang="el-GR" sz="2630" strike="noStrike" spc="-1" dirty="0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  <a:p>
            <a:pPr marL="343080" indent="-342720">
              <a:lnSpc>
                <a:spcPct val="100000"/>
              </a:lnSpc>
            </a:pP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could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calle</a:t>
            </a:r>
            <a:r>
              <a:rPr lang="en-GB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the</a:t>
            </a:r>
            <a:r>
              <a:rPr lang="el-GR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biggest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army</a:t>
            </a:r>
            <a:endParaRPr lang="el-GR" sz="2630" strike="noStrike" spc="-1" dirty="0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pic>
        <p:nvPicPr>
          <p:cNvPr id="136" name="3 - Εικόνα"/>
          <p:cNvPicPr/>
          <p:nvPr/>
        </p:nvPicPr>
        <p:blipFill>
          <a:blip r:embed="rId2"/>
          <a:stretch/>
        </p:blipFill>
        <p:spPr>
          <a:xfrm>
            <a:off x="357120" y="3143160"/>
            <a:ext cx="8072280" cy="2999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3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Barbarian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King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Steve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could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beat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</a:t>
            </a:r>
            <a:r>
              <a:rPr lang="el-GR" sz="320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continu</a:t>
            </a:r>
            <a:r>
              <a:rPr lang="en-GB" sz="320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ousl</a:t>
            </a:r>
            <a:r>
              <a:rPr lang="el-GR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y 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endParaRPr lang="el-GR" sz="2630" strike="noStrike" spc="-1" dirty="0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pic>
        <p:nvPicPr>
          <p:cNvPr id="139" name="3 - Εικόνα"/>
          <p:cNvPicPr/>
          <p:nvPr/>
        </p:nvPicPr>
        <p:blipFill>
          <a:blip r:embed="rId2"/>
          <a:stretch/>
        </p:blipFill>
        <p:spPr>
          <a:xfrm>
            <a:off x="714240" y="3000240"/>
            <a:ext cx="3928680" cy="2999880"/>
          </a:xfrm>
          <a:prstGeom prst="rect">
            <a:avLst/>
          </a:prstGeom>
          <a:ln>
            <a:noFill/>
          </a:ln>
        </p:spPr>
      </p:pic>
      <p:pic>
        <p:nvPicPr>
          <p:cNvPr id="140" name="Picture 2"/>
          <p:cNvPicPr/>
          <p:nvPr/>
        </p:nvPicPr>
        <p:blipFill>
          <a:blip r:embed="rId3"/>
          <a:stretch/>
        </p:blipFill>
        <p:spPr>
          <a:xfrm>
            <a:off x="4500720" y="3000240"/>
            <a:ext cx="3333240" cy="2999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4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Once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Barbarian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King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Steve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became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cruel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bad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.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They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wanted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GB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to </a:t>
            </a:r>
            <a:r>
              <a:rPr lang="en-GB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destroy</a:t>
            </a:r>
            <a:r>
              <a:rPr lang="el-GR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world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.  </a:t>
            </a:r>
            <a:endParaRPr lang="el-GR" sz="2630" strike="noStrike" spc="-1" dirty="0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pic>
        <p:nvPicPr>
          <p:cNvPr id="143" name="4 - Εικόνα"/>
          <p:cNvPicPr/>
          <p:nvPr/>
        </p:nvPicPr>
        <p:blipFill>
          <a:blip r:embed="rId2"/>
          <a:stretch/>
        </p:blipFill>
        <p:spPr>
          <a:xfrm>
            <a:off x="857160" y="2786040"/>
            <a:ext cx="7500600" cy="3785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4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l-G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Alexander and Archer Queen had problem . </a:t>
            </a:r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l-G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 Archer Queen and Alexander went in Barbarian’s and Steve’s army , with their army</a:t>
            </a:r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l-G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 Barbarian’s army and Steve’s army fought VS Archer’s army and Alexander’s army.</a:t>
            </a:r>
            <a:endParaRPr lang="el-GR" sz="2630" strike="noStrike" spc="-1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endParaRPr lang="el-GR" sz="409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  <p:sp>
        <p:nvSpPr>
          <p:cNvPr id="14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Alexander’s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army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archer’s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army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were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victorious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Barbarian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king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Steve</a:t>
            </a:r>
            <a:r>
              <a:rPr lang="el-G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l-GR" sz="320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died</a:t>
            </a:r>
            <a:r>
              <a:rPr lang="en-GB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endParaRPr lang="el-GR" sz="2630" strike="noStrike" spc="-1" dirty="0">
              <a:solidFill>
                <a:srgbClr val="666666"/>
              </a:solidFill>
              <a:uFill>
                <a:solidFill>
                  <a:srgbClr val="FFFFFF"/>
                </a:solidFill>
              </a:uFill>
              <a:latin typeface="DejaVu Sans"/>
            </a:endParaRP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181</Words>
  <Application>Microsoft Office PowerPoint</Application>
  <PresentationFormat>Προβολή στην οθόνη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3</vt:i4>
      </vt:variant>
      <vt:variant>
        <vt:lpstr>Τίτλοι διαφανειών</vt:lpstr>
      </vt:variant>
      <vt:variant>
        <vt:i4>10</vt:i4>
      </vt:variant>
    </vt:vector>
  </HeadingPairs>
  <TitlesOfParts>
    <vt:vector size="13" baseType="lpstr">
      <vt:lpstr>Θέμα του Office</vt:lpstr>
      <vt:lpstr>Office Theme</vt:lpstr>
      <vt:lpstr>Office Theme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user</dc:creator>
  <cp:lastModifiedBy>Georgia Makrogiorgou</cp:lastModifiedBy>
  <cp:revision>11</cp:revision>
  <dcterms:created xsi:type="dcterms:W3CDTF">2016-02-11T08:14:33Z</dcterms:created>
  <dcterms:modified xsi:type="dcterms:W3CDTF">2016-02-24T07:38:27Z</dcterms:modified>
  <dc:language>el-GR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10</vt:i4>
  </property>
</Properties>
</file>